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nė nuotrauka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lt-LT" smtClean="0"/>
              <a:t>Redaguoti šablono teksto stilius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elės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lpel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aveikslėlis skilty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914400" y="490452"/>
            <a:ext cx="9066213" cy="4286930"/>
          </a:xfrm>
        </p:spPr>
        <p:txBody>
          <a:bodyPr/>
          <a:lstStyle/>
          <a:p>
            <a:pPr algn="ctr"/>
            <a:r>
              <a:rPr lang="lt-LT" sz="4300" cap="all" dirty="0">
                <a:ln w="3175" cmpd="sng">
                  <a:noFill/>
                </a:ln>
                <a:solidFill>
                  <a:prstClr val="white"/>
                </a:solidFill>
              </a:rPr>
              <a:t>2022 m. 6 klasių Nacionalinio mokinių pasiekimų patikrinimo </a:t>
            </a:r>
            <a:r>
              <a:rPr lang="lt-LT" sz="4300" cap="all" dirty="0" err="1">
                <a:ln w="3175" cmpd="sng">
                  <a:noFill/>
                </a:ln>
                <a:solidFill>
                  <a:prstClr val="white"/>
                </a:solidFill>
              </a:rPr>
              <a:t>rezultatŲ</a:t>
            </a:r>
            <a:r>
              <a:rPr lang="lt-LT" sz="4300" cap="all" dirty="0">
                <a:ln w="3175" cmpd="sng">
                  <a:noFill/>
                </a:ln>
                <a:solidFill>
                  <a:prstClr val="white"/>
                </a:solidFill>
              </a:rPr>
              <a:t> ATASKAITA</a:t>
            </a:r>
            <a:endParaRPr lang="lt-LT" sz="2800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t-LT" dirty="0"/>
              <a:t>Ataskaita parengta remiantis Nacionalinės švietimo agentūros duomenimis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767970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03315"/>
              </p:ext>
            </p:extLst>
          </p:nvPr>
        </p:nvGraphicFramePr>
        <p:xfrm>
          <a:off x="1103313" y="2052638"/>
          <a:ext cx="9345786" cy="3733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5262">
                  <a:extLst>
                    <a:ext uri="{9D8B030D-6E8A-4147-A177-3AD203B41FA5}">
                      <a16:colId xmlns:a16="http://schemas.microsoft.com/office/drawing/2014/main" val="3061382230"/>
                    </a:ext>
                  </a:extLst>
                </a:gridCol>
                <a:gridCol w="3115262">
                  <a:extLst>
                    <a:ext uri="{9D8B030D-6E8A-4147-A177-3AD203B41FA5}">
                      <a16:colId xmlns:a16="http://schemas.microsoft.com/office/drawing/2014/main" val="1489708346"/>
                    </a:ext>
                  </a:extLst>
                </a:gridCol>
                <a:gridCol w="3115262">
                  <a:extLst>
                    <a:ext uri="{9D8B030D-6E8A-4147-A177-3AD203B41FA5}">
                      <a16:colId xmlns:a16="http://schemas.microsoft.com/office/drawing/2014/main" val="775043919"/>
                    </a:ext>
                  </a:extLst>
                </a:gridCol>
              </a:tblGrid>
              <a:tr h="1032446"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Dalykas 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Mokiniai, laikę testą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Rezultato procentais vidurkis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6458558"/>
                  </a:ext>
                </a:extLst>
              </a:tr>
              <a:tr h="598162"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Gamtos mokslai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34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51,7</a:t>
                      </a:r>
                    </a:p>
                    <a:p>
                      <a:pPr algn="ctr"/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8950288"/>
                  </a:ext>
                </a:extLst>
              </a:tr>
              <a:tr h="598162"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Matematika 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34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40,8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515551"/>
                  </a:ext>
                </a:extLst>
              </a:tr>
              <a:tr h="598162"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Skaitymas</a:t>
                      </a:r>
                    </a:p>
                    <a:p>
                      <a:pPr algn="ctr"/>
                      <a:endParaRPr lang="lt-LT" dirty="0" smtClean="0"/>
                    </a:p>
                    <a:p>
                      <a:pPr algn="ctr"/>
                      <a:r>
                        <a:rPr lang="lt-LT" dirty="0" smtClean="0"/>
                        <a:t>Socialiniai mokslai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34</a:t>
                      </a:r>
                    </a:p>
                    <a:p>
                      <a:pPr algn="ctr"/>
                      <a:endParaRPr lang="lt-LT" dirty="0" smtClean="0"/>
                    </a:p>
                    <a:p>
                      <a:pPr algn="ctr"/>
                      <a:r>
                        <a:rPr lang="lt-LT" dirty="0" smtClean="0"/>
                        <a:t>34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72,2</a:t>
                      </a:r>
                    </a:p>
                    <a:p>
                      <a:pPr algn="ctr"/>
                      <a:endParaRPr lang="lt-LT" dirty="0" smtClean="0"/>
                    </a:p>
                    <a:p>
                      <a:pPr algn="ctr"/>
                      <a:r>
                        <a:rPr lang="lt-LT" dirty="0" smtClean="0"/>
                        <a:t>44,6</a:t>
                      </a:r>
                    </a:p>
                    <a:p>
                      <a:pPr algn="ctr"/>
                      <a:endParaRPr lang="lt-LT" dirty="0" smtClean="0"/>
                    </a:p>
                    <a:p>
                      <a:pPr algn="ctr"/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942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5239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Gamtos mokslai</a:t>
            </a:r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9454728"/>
              </p:ext>
            </p:extLst>
          </p:nvPr>
        </p:nvGraphicFramePr>
        <p:xfrm>
          <a:off x="1103313" y="2052638"/>
          <a:ext cx="5964766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2383">
                  <a:extLst>
                    <a:ext uri="{9D8B030D-6E8A-4147-A177-3AD203B41FA5}">
                      <a16:colId xmlns:a16="http://schemas.microsoft.com/office/drawing/2014/main" val="1839419114"/>
                    </a:ext>
                  </a:extLst>
                </a:gridCol>
                <a:gridCol w="2982383">
                  <a:extLst>
                    <a:ext uri="{9D8B030D-6E8A-4147-A177-3AD203B41FA5}">
                      <a16:colId xmlns:a16="http://schemas.microsoft.com/office/drawing/2014/main" val="7534658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Pagal veiklos sritį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Mokyklos rezultatų procentais vidurkis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788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Fiziniai reiškiniai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53,3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307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Gamtos</a:t>
                      </a:r>
                      <a:r>
                        <a:rPr lang="lt-LT" baseline="0" dirty="0" smtClean="0"/>
                        <a:t> tyrimai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58,1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6325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Organizmai ir aplinka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44,8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6574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Medžiagos ir jų kitimai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52,7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2098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5985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Matematika</a:t>
            </a:r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5747745"/>
              </p:ext>
            </p:extLst>
          </p:nvPr>
        </p:nvGraphicFramePr>
        <p:xfrm>
          <a:off x="1103313" y="2052638"/>
          <a:ext cx="8947150" cy="2845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3575">
                  <a:extLst>
                    <a:ext uri="{9D8B030D-6E8A-4147-A177-3AD203B41FA5}">
                      <a16:colId xmlns:a16="http://schemas.microsoft.com/office/drawing/2014/main" val="1078201408"/>
                    </a:ext>
                  </a:extLst>
                </a:gridCol>
                <a:gridCol w="4473575">
                  <a:extLst>
                    <a:ext uri="{9D8B030D-6E8A-4147-A177-3AD203B41FA5}">
                      <a16:colId xmlns:a16="http://schemas.microsoft.com/office/drawing/2014/main" val="38492402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Pagal veiklos sritį</a:t>
                      </a:r>
                    </a:p>
                    <a:p>
                      <a:pPr algn="ctr"/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Mokyklos rezultatų procentais vidurkis</a:t>
                      </a:r>
                    </a:p>
                    <a:p>
                      <a:pPr algn="ctr"/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5575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 err="1" smtClean="0"/>
                        <a:t>Stochastika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54,4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891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Skaičiai ir skaičiavimai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37,7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701744"/>
                  </a:ext>
                </a:extLst>
              </a:tr>
              <a:tr h="721966"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Reiškiniai, lygtys, nelygybės, sistemos, sąryšiai ir funkcijos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45,2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9813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Geometrija, matai ir matavimai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39,7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5163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Problemų sprendimas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32,8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19113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8661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Socialiniai mokslai</a:t>
            </a:r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2844809"/>
              </p:ext>
            </p:extLst>
          </p:nvPr>
        </p:nvGraphicFramePr>
        <p:xfrm>
          <a:off x="1103313" y="2052638"/>
          <a:ext cx="5964766" cy="385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2383">
                  <a:extLst>
                    <a:ext uri="{9D8B030D-6E8A-4147-A177-3AD203B41FA5}">
                      <a16:colId xmlns:a16="http://schemas.microsoft.com/office/drawing/2014/main" val="544650949"/>
                    </a:ext>
                  </a:extLst>
                </a:gridCol>
                <a:gridCol w="2982383">
                  <a:extLst>
                    <a:ext uri="{9D8B030D-6E8A-4147-A177-3AD203B41FA5}">
                      <a16:colId xmlns:a16="http://schemas.microsoft.com/office/drawing/2014/main" val="4918937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Pagal veiklos sritį</a:t>
                      </a:r>
                    </a:p>
                    <a:p>
                      <a:pPr algn="ctr"/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Mokyklos rezultatų procentais </a:t>
                      </a:r>
                      <a:r>
                        <a:rPr lang="lt-LT" dirty="0" err="1" smtClean="0"/>
                        <a:t>vid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4752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Tyrimai ir interpretavimas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46,9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117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Istorinės raidos supratimas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43,2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984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Orientavimas istoriniame laike ir geografinėje erdvėje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35,8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6251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Bendrieji</a:t>
                      </a:r>
                      <a:r>
                        <a:rPr lang="lt-LT" baseline="0" dirty="0" smtClean="0"/>
                        <a:t> geografiniai </a:t>
                      </a:r>
                      <a:r>
                        <a:rPr lang="lt-LT" baseline="0" dirty="0" err="1" smtClean="0"/>
                        <a:t>dėsningumai</a:t>
                      </a:r>
                      <a:r>
                        <a:rPr lang="lt-LT" baseline="0" dirty="0" smtClean="0"/>
                        <a:t> ir jų modeliavimas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52,9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4788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Visuomenės pažinimas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mtClean="0"/>
                        <a:t>25,0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4184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32833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as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</TotalTime>
  <Words>133</Words>
  <Application>Microsoft Office PowerPoint</Application>
  <PresentationFormat>Plačiaekranė</PresentationFormat>
  <Paragraphs>57</Paragraphs>
  <Slides>5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Jonas</vt:lpstr>
      <vt:lpstr>2022 m. 6 klasių Nacionalinio mokinių pasiekimų patikrinimo rezultatŲ ATASKAITA</vt:lpstr>
      <vt:lpstr>„PowerPoint“ pateiktis</vt:lpstr>
      <vt:lpstr>Gamtos mokslai</vt:lpstr>
      <vt:lpstr>Matematika</vt:lpstr>
      <vt:lpstr>Socialiniai mokslai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Nacionalinio mokinių pasiekimų patikrinimo rezultatai 2021-2022 m.m.  6 klasė</dc:title>
  <dc:creator>Natalija</dc:creator>
  <cp:lastModifiedBy>Natalija</cp:lastModifiedBy>
  <cp:revision>5</cp:revision>
  <dcterms:created xsi:type="dcterms:W3CDTF">2022-08-31T06:36:42Z</dcterms:created>
  <dcterms:modified xsi:type="dcterms:W3CDTF">2023-02-21T15:52:04Z</dcterms:modified>
</cp:coreProperties>
</file>